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56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46D318-92E4-4581-97C1-A31C39491E19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275CF-C96E-4A63-8D52-654DEEDB6B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0818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275CF-C96E-4A63-8D52-654DEEDB6B1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485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40634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4124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1218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1796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8818849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769482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646918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6218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7171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432493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841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38A67C8-A6F6-4F37-8536-FB9FAEAB3486}" type="datetimeFigureOut">
              <a:rPr lang="ru-RU" smtClean="0"/>
              <a:t>20.01.2021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EB3FF9-BE13-4873-806A-9FB49DBE5D02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64698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PACMAN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Подготовил Гребенников Илья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841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41477" y="381000"/>
            <a:ext cx="473072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Идея проекта:</a:t>
            </a:r>
          </a:p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 игру для познания своих навыков в программировании. Игра называется 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Pacman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где игрок убегая от призраков собирает очки.</a:t>
            </a:r>
          </a:p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Выбранная работа не имеет хороших аналогов, реализованных на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pygame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что для меня стало еще большей мотивацией сделать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это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s.fishki.net/upload/users/2015/12/08/406932/70dcca4f6e2f4b57e1f87f3c20bffd9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171964"/>
            <a:ext cx="5471472" cy="3419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911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86225" y="225071"/>
            <a:ext cx="4483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Реализация карты и игроков </a:t>
            </a:r>
            <a:endParaRPr lang="ru-RU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257300" y="851026"/>
            <a:ext cx="6121274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 нарезку изображений отвечает функция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loag_image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(), в которую подаются координаты нужного участка изображения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Картинки для </a:t>
            </a:r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анимаций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призраков и игрока содержаться в отдельных именных списках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Board()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считывает текстовый файл с картой и  расставляет препятствия и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частицы с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помощью классов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Obstacle,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Energy_Point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Классы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Player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Ghost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реализую движения игрока и призраков, их взаимодействия с картой.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6953" y="835425"/>
            <a:ext cx="4273125" cy="552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0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44180" y="108539"/>
            <a:ext cx="3422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/>
              <a:t>Реализация игры</a:t>
            </a:r>
            <a:endParaRPr lang="ru-RU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520982" y="751438"/>
            <a:ext cx="542302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классе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Player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происходит управление игроком в функциях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moveX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moveY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т.к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когда игрок нажимает клавишу по направлению которой нет пути, происходит проверка до тех пор, по нужно направление не свободно и потом оно меняется.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нимация игрока меняется с направлением игрока или при его смерти в функциях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animation()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death_animation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Подсчет результата, проверка на заряженность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пакмена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классе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Ghost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реализуется передвижение призраков: при столкновении с объектом призрак меняет направление в функции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move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 выход призрака из клетки в начале игры или после съедания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пакменом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и появление в клетке после съедания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пакменом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Так же проверяются пересечения с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пакменом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спрайтах, если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пакмен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заряжен, призрак попадает в клетку, если нет,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пакмен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лишается жизни</a:t>
            </a:r>
          </a:p>
          <a:p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896" y="766244"/>
            <a:ext cx="434340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90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57300" y="399861"/>
            <a:ext cx="439093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Так же важно отметить нижнюю часть экрана, которая отображает счет игрока, уровень, количество жизней.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запуске игры будет окно, где можно посмотреть рейтинг лучших 10 игроков, а так же начать игру. В конце игры будет окно с возможностью посмотреть счет, ввести свой ник, начать заново, вернуться в меню, выйти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Все окна реализованы в разных циклах и переключаются при необходимости. Так функции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Intro, Running, Restart, Table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отвечают за Начальный экран, игровой экран, завершающий экран и таблицу лучший участников.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225" y="404153"/>
            <a:ext cx="432435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082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81587" y="381000"/>
            <a:ext cx="27908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Дополнительно</a:t>
            </a:r>
            <a:endParaRPr lang="ru-RU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2801622" y="1443933"/>
            <a:ext cx="73507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Для перехода между окнами я написал функции для создание кнопки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button()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ввода текста, которая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добавляет 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ник в БД вместе с результатом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addintable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Функция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timer()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рисует отсчет до начала игры.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startGame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используется для сброса карты, </a:t>
            </a:r>
            <a:r>
              <a:rPr lang="ru-RU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отрисовки</a:t>
            </a:r>
            <a:r>
              <a:rPr lang="ru-RU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игрока с прошлой картой(при смерти)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35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82632" y="171450"/>
            <a:ext cx="3141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/>
              <a:t>Заключение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610793" y="853500"/>
            <a:ext cx="744194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Разработка игры заняла не большое количество времени. Работа была сделана самостоятельно, в интернете нет похожих работ. Я считаю что реализовал задуманное. Сделанная работа получилась лучше моих ожиданий. </a:t>
            </a:r>
          </a:p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Но так же я считаю что передвижение призраков стоит доработать, потому что они могут не везде попасть. 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56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83</TotalTime>
  <Words>392</Words>
  <Application>Microsoft Office PowerPoint</Application>
  <PresentationFormat>Широкоэкранный</PresentationFormat>
  <Paragraphs>28</Paragraphs>
  <Slides>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Calibri</vt:lpstr>
      <vt:lpstr>Corbel</vt:lpstr>
      <vt:lpstr>Gill Sans MT</vt:lpstr>
      <vt:lpstr>Impact</vt:lpstr>
      <vt:lpstr>Times New Roman</vt:lpstr>
      <vt:lpstr>Badge</vt:lpstr>
      <vt:lpstr>PACMAN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PACMAN</dc:title>
  <dc:creator>Илья Гребенников</dc:creator>
  <cp:lastModifiedBy>Илья Гребенников</cp:lastModifiedBy>
  <cp:revision>11</cp:revision>
  <dcterms:created xsi:type="dcterms:W3CDTF">2021-01-19T15:11:17Z</dcterms:created>
  <dcterms:modified xsi:type="dcterms:W3CDTF">2021-01-20T14:06:47Z</dcterms:modified>
</cp:coreProperties>
</file>

<file path=docProps/thumbnail.jpeg>
</file>